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2" r:id="rId4"/>
    <p:sldId id="261" r:id="rId5"/>
    <p:sldId id="265" r:id="rId6"/>
    <p:sldId id="267" r:id="rId7"/>
    <p:sldId id="263" r:id="rId8"/>
    <p:sldId id="259" r:id="rId9"/>
    <p:sldId id="260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5" autoAdjust="0"/>
    <p:restoredTop sz="94662" autoAdjust="0"/>
  </p:normalViewPr>
  <p:slideViewPr>
    <p:cSldViewPr snapToGrid="0">
      <p:cViewPr>
        <p:scale>
          <a:sx n="77" d="100"/>
          <a:sy n="77" d="100"/>
        </p:scale>
        <p:origin x="-432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jpg>
</file>

<file path=ppt/media/image13.png>
</file>

<file path=ppt/media/image14.png>
</file>

<file path=ppt/media/image15.png>
</file>

<file path=ppt/media/image2.jpg>
</file>

<file path=ppt/media/image3.jpeg>
</file>

<file path=ppt/media/image4.jpe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C1D3D-7884-4241-BECC-A5FBEC03B12C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2F5AB-79CB-4CFC-9392-C00107B91B7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51342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22F5AB-79CB-4CFC-9392-C00107B91B74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9793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0306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6481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0465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8837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2237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295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7973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1875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8734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696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1948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B38DF-0437-406F-BAB1-C54DAF9AD049}" type="datetimeFigureOut">
              <a:rPr lang="es-ES" smtClean="0"/>
              <a:t>24/11/2017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3AC2F-C8B9-4664-BAED-B7414DAFE0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1669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Luiza Clara\Downloads\stranger-c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336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011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62974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3096279-got.jpg (1920×1080)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07f7090424d42db21e4321cc08c73ae7.jpg (684×453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437" y="1220654"/>
            <a:ext cx="6161126" cy="4080396"/>
          </a:xfrm>
          <a:prstGeom prst="ellipse">
            <a:avLst/>
          </a:prstGeom>
          <a:noFill/>
          <a:ln w="5715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1868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835" y="2520778"/>
            <a:ext cx="4030362" cy="3237036"/>
          </a:xfrm>
          <a:prstGeom prst="ellipse">
            <a:avLst/>
          </a:prstGeom>
        </p:spPr>
      </p:pic>
      <p:pic>
        <p:nvPicPr>
          <p:cNvPr id="8" name="Marcador de contenido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646" y="2369686"/>
            <a:ext cx="3671207" cy="3238500"/>
          </a:xfrm>
          <a:prstGeom prst="ellipse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386" y="282447"/>
            <a:ext cx="4177525" cy="23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9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96781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4" name="Picture 22" descr="https://www.murhotels.com/images/blog/pelicula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44249" cy="686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6" name="Picture 24" descr="http://www.quintopoder.com.co/wp-content/uploads/2017/03/pel%C3%ADculas-para-aprender-ingl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52" b="12334"/>
          <a:stretch/>
        </p:blipFill>
        <p:spPr bwMode="auto">
          <a:xfrm>
            <a:off x="8044249" y="-2"/>
            <a:ext cx="4147751" cy="3116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8" name="Picture 26" descr="Resultado de imagen de pelicula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2"/>
          <a:stretch/>
        </p:blipFill>
        <p:spPr bwMode="auto">
          <a:xfrm>
            <a:off x="8044248" y="3116056"/>
            <a:ext cx="4147751" cy="374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124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" y="0"/>
            <a:ext cx="12187359" cy="6858000"/>
          </a:xfrm>
        </p:spPr>
      </p:pic>
    </p:spTree>
    <p:extLst>
      <p:ext uri="{BB962C8B-B14F-4D97-AF65-F5344CB8AC3E}">
        <p14:creationId xmlns:p14="http://schemas.microsoft.com/office/powerpoint/2010/main" val="3102990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s://cognitivebuilder.com/wp-content/uploads/2017/05/IBM-Watson_logo2-e149375261167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8137" y="1050324"/>
            <a:ext cx="6282294" cy="4711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79" b="89919" l="5479" r="89954">
                        <a14:foregroundMark x1="12938" y1="14919" x2="12938" y2="14919"/>
                        <a14:foregroundMark x1="5479" y1="11492" x2="5479" y2="11492"/>
                        <a14:foregroundMark x1="77473" y1="15524" x2="77473" y2="155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531" y="1050324"/>
            <a:ext cx="4107506" cy="3100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621" y="3940884"/>
            <a:ext cx="6029325" cy="199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942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10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Escala de gris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1</Words>
  <Application>Microsoft Office PowerPoint</Application>
  <PresentationFormat>Personalizado</PresentationFormat>
  <Paragraphs>1</Paragraphs>
  <Slides>9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STRANGER CODE</dc:title>
  <dc:creator>Antonio Manuel García ceva</dc:creator>
  <cp:lastModifiedBy>Luiza Clara Da Silva Leite</cp:lastModifiedBy>
  <cp:revision>26</cp:revision>
  <dcterms:created xsi:type="dcterms:W3CDTF">2017-11-24T09:23:21Z</dcterms:created>
  <dcterms:modified xsi:type="dcterms:W3CDTF">2017-11-24T17:53:56Z</dcterms:modified>
</cp:coreProperties>
</file>

<file path=docProps/thumbnail.jpeg>
</file>